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newsandletters.org/language-and-death-in-juarez/red-shoes-in-squar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orvietonews.it/index.php?categoria=sociale&amp;anno=2017&amp;mese=11&amp;giorno=20&amp;nomepagina=parrano-riflette-su-la-tutela-delle-donne-nel-mondo-del-lavoro-5855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4A90B-F122-DDAA-0894-B917EEE55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Giornata mondiale contro la violenza sulle donne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BA982D-DC32-6FC0-7188-FCCCC7B2D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3844048"/>
            <a:ext cx="8676222" cy="1905000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25 Novembre 2024</a:t>
            </a:r>
          </a:p>
        </p:txBody>
      </p:sp>
    </p:spTree>
    <p:extLst>
      <p:ext uri="{BB962C8B-B14F-4D97-AF65-F5344CB8AC3E}">
        <p14:creationId xmlns:p14="http://schemas.microsoft.com/office/powerpoint/2010/main" val="178501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sndAc>
          <p:stSnd>
            <p:snd r:embed="rId2" name="😓 Sad Piano Ambient Music (Copyright Free).wav"/>
          </p:stSnd>
        </p:sndAc>
      </p:transition>
    </mc:Choice>
    <mc:Fallback>
      <p:transition spd="slow">
        <p:sndAc>
          <p:stSnd>
            <p:snd r:embed="rId2" name="😓 Sad Piano Ambient Music (Copyright Free)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9FC4E-B442-C7AE-C44A-469BD7EE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154943" cy="677333"/>
          </a:xfrm>
        </p:spPr>
        <p:txBody>
          <a:bodyPr>
            <a:normAutofit/>
          </a:bodyPr>
          <a:lstStyle/>
          <a:p>
            <a:r>
              <a:rPr lang="it-IT" sz="1200" dirty="0"/>
              <a:t>Ginevra leone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7C3C8ED-4B7F-8CFF-C7D9-59E4CA6990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1414" y="1286932"/>
            <a:ext cx="3351564" cy="458328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87DCFE1-0FE8-4A3A-5BF7-445AF397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9755" y="265471"/>
            <a:ext cx="5757657" cy="6233652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                                LA PAURA</a:t>
            </a:r>
            <a:endParaRPr lang="it-IT" sz="45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 ribellava,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lei tentava di chiedere aiuto, ma la paura di perdere è concreta.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L'obbiettivo di venirne fuori, il suo obbiettivo,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 sogno.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Denunciare sarebbe l'unica soluzione per cercare di venire fuori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 </a:t>
            </a:r>
            <a:r>
              <a:rPr lang="it-IT" sz="45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morsi,lividi</a:t>
            </a: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sulle braccia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piene.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L'obbiettivo di oggi è informare di storie concrete,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 donne che credono nell'istinto.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Sin da piccoli, cerchiamo di parlarne.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 oggi!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 denuncia!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2540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2" name="😓 Sad Piano Ambient Music (Copyright Free).wav"/>
          </p:stSnd>
        </p:sndAc>
      </p:transition>
    </mc:Choice>
    <mc:Fallback>
      <p:transition spd="slow">
        <p:fade/>
        <p:sndAc>
          <p:stSnd>
            <p:snd r:embed="rId2" name="😓 Sad Piano Ambient Music (Copyright Free)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D9EB0-2C84-552F-30D5-CE1DE0C7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1940454" cy="457200"/>
          </a:xfrm>
        </p:spPr>
        <p:txBody>
          <a:bodyPr>
            <a:normAutofit/>
          </a:bodyPr>
          <a:lstStyle/>
          <a:p>
            <a:r>
              <a:rPr lang="it-IT" sz="1200" dirty="0"/>
              <a:t>Monica </a:t>
            </a:r>
            <a:r>
              <a:rPr lang="it-IT" sz="1200" dirty="0" err="1"/>
              <a:t>mainiero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81612DE-C346-C941-8DF8-605DBA5AE2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1157" y="1219200"/>
            <a:ext cx="3059287" cy="4572000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A29F4F-C619-BDA9-E2A0-3E67A2E47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452" y="609600"/>
            <a:ext cx="603296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          LA SPERANZA FEMMINILE</a:t>
            </a:r>
            <a:endParaRPr lang="it-IT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libertà personale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unifica uomini e donne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 la speranza nella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forza e libertà femminile.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Nella privacy,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nella proposta e nella nomina,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nel confronto della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procedura penale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nel passaggio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dalla legge alla speranza.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1538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451CC-A69B-E87B-5D49-7D81C1DD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154943" cy="564444"/>
          </a:xfrm>
        </p:spPr>
        <p:txBody>
          <a:bodyPr>
            <a:normAutofit/>
          </a:bodyPr>
          <a:lstStyle/>
          <a:p>
            <a:r>
              <a:rPr lang="it-IT" sz="1200" dirty="0"/>
              <a:t>Denis </a:t>
            </a:r>
            <a:r>
              <a:rPr lang="it-IT" sz="1200" dirty="0" err="1"/>
              <a:t>bakiev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AAD1D6B-848E-F07D-0905-C8EF84E4B8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1174044"/>
            <a:ext cx="2990320" cy="4492978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3AC3BD-D4DE-9408-19DF-DDCD0201D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5794" y="363793"/>
            <a:ext cx="6111618" cy="61353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BASTA!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violenza è un'azione aggressiva e prepotente,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perpetrata dall'uomo.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casi di violenza hanno come protagoniste le donne.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violenza sulle donne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 punto di vista mediatico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viene definita una parentesi buonista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moralista.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Esempi in cui le donne vengono rappresentate 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come mero oggetto di soddisfazione sessuale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sulle quali gli uomini 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possono esercitare uno sguardo </a:t>
            </a:r>
            <a:endParaRPr lang="it-IT" sz="1800" kern="1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di tipo voyeuristico.</a:t>
            </a:r>
            <a:endParaRPr lang="it-IT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00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AE7C6-AEBA-AC7B-1890-9FBBB346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211387" cy="643467"/>
          </a:xfrm>
        </p:spPr>
        <p:txBody>
          <a:bodyPr>
            <a:normAutofit/>
          </a:bodyPr>
          <a:lstStyle/>
          <a:p>
            <a:r>
              <a:rPr lang="it-IT" sz="1200" dirty="0"/>
              <a:t>Antonio </a:t>
            </a:r>
            <a:r>
              <a:rPr lang="it-IT" sz="1200" dirty="0" err="1"/>
              <a:t>altavilla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5A7C589-A520-8314-5270-247A7A3453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0" y="1639710"/>
            <a:ext cx="3103212" cy="404988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6FE853-A07B-7614-B97E-5E2C01E28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8477" y="1415844"/>
            <a:ext cx="6272113" cy="441204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b="1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LA DONNA NON E' UN OGGETTO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Era finalmente serena, 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 luce si tinge,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 le ferite bruciano ancora.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Qualche mese di cura e si sente rinata,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è una donna appagata e realizzata.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000" kern="0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 lui si era impossessato del suo tenero cuore</a:t>
            </a:r>
            <a:endParaRPr lang="it-IT" sz="2000" kern="1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065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D956A8-5DB1-830F-6F1C-4E70C76E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990320" cy="598311"/>
          </a:xfrm>
        </p:spPr>
        <p:txBody>
          <a:bodyPr>
            <a:normAutofit/>
          </a:bodyPr>
          <a:lstStyle/>
          <a:p>
            <a:r>
              <a:rPr lang="it-IT" sz="1200" dirty="0"/>
              <a:t>Erika </a:t>
            </a:r>
            <a:r>
              <a:rPr lang="it-IT" sz="1200" dirty="0" err="1"/>
              <a:t>vecchiolla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08E09C2-0FFC-5DAC-1382-40522A2D99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2" y="1422400"/>
            <a:ext cx="3227388" cy="4515556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D77B08-A806-3C4F-C778-8BC9876D8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2774" y="304800"/>
            <a:ext cx="5934638" cy="62434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PAURA DI CHI?</a:t>
            </a:r>
            <a:endParaRPr lang="it-IT" sz="18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Ci sono racconti di donne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che hanno combattuto le facce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dei mariti violenti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visti fra le sbarre.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I sogni infranti di un'amica,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gli incubi di madre e nonne,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protette nei centri antiviolenza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con il pensiero di morte.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E mi trovo nelle piazze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tra migliaia di donne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in memoria delle ragazze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che sono morte per la libertà.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606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A2E4E-64D7-569E-9DF6-AD082ECB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1771120" cy="564444"/>
          </a:xfrm>
        </p:spPr>
        <p:txBody>
          <a:bodyPr>
            <a:normAutofit/>
          </a:bodyPr>
          <a:lstStyle/>
          <a:p>
            <a:r>
              <a:rPr lang="it-IT" sz="1200" dirty="0"/>
              <a:t>Giuseppe FRANCESCO </a:t>
            </a:r>
            <a:r>
              <a:rPr lang="it-IT" sz="1200" dirty="0" err="1"/>
              <a:t>paone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1602112-0C4F-309A-C4C6-4CFF9FF2C6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2" y="1388533"/>
            <a:ext cx="2154944" cy="4538134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57D7D2-E220-9534-0F60-4FA5A876D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7386" y="184628"/>
            <a:ext cx="4876800" cy="625550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                              HO TANTA PAURA</a:t>
            </a:r>
            <a:endParaRPr lang="it-IT" sz="1800" dirty="0">
              <a:solidFill>
                <a:srgbClr val="FF0000"/>
              </a:solidFill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Avevo il terrore, tanta, tanta paura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stavo male ogni giorno, la vita era dura.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"Ho subito una violenza", pensavo tra i singhiozzi,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"Non ce la facevo", mi sentivo a pezzi.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Ma un giorno ho capito, è arrivato il momento,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da questa situazione devo uscire, lo sento!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"Trovare aiuto è ciò che devo fare,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per sopravvivere e tornare a respirare".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Con coraggio ho detto: "BASTA, ora parlo io!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La violenza non deve vincere, non la voglio più".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E anche se avevo paura e un grande shock,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ho ritrovato la forza e un cuore che batte ancora forte.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018325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630A5-FDBE-8945-E4A7-848ED79B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143654" cy="699911"/>
          </a:xfrm>
        </p:spPr>
        <p:txBody>
          <a:bodyPr>
            <a:normAutofit/>
          </a:bodyPr>
          <a:lstStyle/>
          <a:p>
            <a:r>
              <a:rPr lang="it-IT" sz="1200" dirty="0"/>
              <a:t>Matteo </a:t>
            </a:r>
            <a:r>
              <a:rPr lang="it-IT" sz="1200" dirty="0" err="1"/>
              <a:t>bellomo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ACECBC5-C0BC-EDFE-0D41-DEE2837B5E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2" y="1501422"/>
            <a:ext cx="3103209" cy="4515556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AF745F-D1E3-9C02-9177-55705145E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8645" y="127819"/>
            <a:ext cx="6278767" cy="600751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è GRAVE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donne devono fare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tripli salti mortali 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 avere una vita politica e sociale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senza pregiudizi e stereotipi.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uomo con il suo tradimento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 sentire la donna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come un errore.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E' grave,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gravissimo,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 una donna venga uccisa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l'uomo continui la sua vita.</a:t>
            </a: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702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1BE18-3445-AAB8-EA2C-D96523C6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640365" cy="722489"/>
          </a:xfrm>
        </p:spPr>
        <p:txBody>
          <a:bodyPr>
            <a:normAutofit/>
          </a:bodyPr>
          <a:lstStyle/>
          <a:p>
            <a:r>
              <a:rPr lang="it-IT" sz="1200" dirty="0"/>
              <a:t>Matilde </a:t>
            </a:r>
            <a:r>
              <a:rPr lang="it-IT" sz="1200" dirty="0" err="1"/>
              <a:t>puorro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742241C-C658-4267-0CAD-50FF10F22A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2" y="1332089"/>
            <a:ext cx="2877431" cy="4459111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64E04F-1DEA-2420-4762-613AF82B1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5373" y="471948"/>
            <a:ext cx="4876800" cy="569287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UN'ALTRA POSSIBILITA'</a:t>
            </a:r>
            <a:endParaRPr lang="it-IT" sz="1800" dirty="0">
              <a:solidFill>
                <a:srgbClr val="FF0000"/>
              </a:solidFill>
              <a:effectLst/>
              <a:latin typeface="Bodoni MT Black" panose="02070A03080606020203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In un rapporto di coppia tossico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con minacce e violenza,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una vittima desidera indipendenza.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Tra anni di violenza, bassissima autostima e donne segnate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Un ruolo chiave... sortire un cambiamento.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Maturata nel tempo in un segreto,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in un processo di separazione contrastato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da :"Diamo un'altra possibilità AL PARTNER violento".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Un rapporto sano, punti di vista,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è solo allontanarsi definitivamente;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bisogna avere un sostegno, un contrasto.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Donne segnate da violenze di coppia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</a:rPr>
              <a:t>portano una maschera 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odoni MT Black" panose="02070A03080606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arriverà a una rottura. </a:t>
            </a:r>
            <a:endParaRPr lang="it-IT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0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9BA56-0CF2-9928-503B-4460F758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753254" cy="457200"/>
          </a:xfrm>
        </p:spPr>
        <p:txBody>
          <a:bodyPr>
            <a:normAutofit/>
          </a:bodyPr>
          <a:lstStyle/>
          <a:p>
            <a:r>
              <a:rPr lang="it-IT" sz="1200" dirty="0"/>
              <a:t>Chiara </a:t>
            </a:r>
            <a:r>
              <a:rPr lang="it-IT" sz="1200" dirty="0" err="1"/>
              <a:t>guardabascio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E671397-07C0-3AEE-9092-44776D4B53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1365956"/>
            <a:ext cx="3012898" cy="4989688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8C0C0B-330C-1D1C-5F40-66B93F475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8142" y="801512"/>
            <a:ext cx="6249270" cy="555413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                  QUESTO NON E' AMORE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Le persone amorevoli sopravvivono a storie di distruzione,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amori tossici, violenza fisica, rapporti tempestosi.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Hanno diritto all'amore,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non è vietato amare.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Cambiano le vittime,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una sola giornata all'anno,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ma non il copione.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Fuori di testa,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calpesta e annienta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la parità di genere e, 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con traumi peggiori,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il gioco della vita.</a:t>
            </a:r>
            <a:endParaRPr lang="it-IT" sz="18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15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E41FE4-CADC-33D1-EEF4-354FA84A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33" y="567643"/>
            <a:ext cx="3080631" cy="620889"/>
          </a:xfrm>
        </p:spPr>
        <p:txBody>
          <a:bodyPr>
            <a:normAutofit/>
          </a:bodyPr>
          <a:lstStyle/>
          <a:p>
            <a:r>
              <a:rPr lang="it-IT" sz="1200" dirty="0"/>
              <a:t>Alfredo tortorella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9CCD7B9-7830-58FB-9DF5-B6061F35CA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3323" y="1287024"/>
            <a:ext cx="3080630" cy="4692888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910C86-61A6-5B77-9D9A-D79A01774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4180" y="896635"/>
            <a:ext cx="5934638" cy="500461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                                           DOLORE</a:t>
            </a:r>
            <a:endParaRPr lang="it-IT" sz="1800" dirty="0">
              <a:solidFill>
                <a:srgbClr val="FF0000"/>
              </a:solidFill>
              <a:effectLst/>
              <a:latin typeface="Bauhaus 93" panose="04030905020B02020C02" pitchFamily="82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Dovremmo dubitare delle storie di una madre?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Coloro che hanno fatto imparare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qualcosa di bene o male,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 err="1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perchè</a:t>
            </a: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 chiunque può mentire quando vuole.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Un'anomalia nascosta in quello che sentiamo.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Quindi dovremmo dubitare su tutto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e vivere nell'ansia?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Non fare sempre così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800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Times New Roman" panose="02020603050405020304" pitchFamily="18" charset="0"/>
              </a:rPr>
              <a:t>e resta con chi ti fidi.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895F4C-A964-56F5-2F1F-157475C2D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04240" y="4434348"/>
            <a:ext cx="3658342" cy="24236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1F899D-4313-D0FA-3A77-6D1D1664C8E3}"/>
              </a:ext>
            </a:extLst>
          </p:cNvPr>
          <p:cNvSpPr txBox="1"/>
          <p:nvPr/>
        </p:nvSpPr>
        <p:spPr>
          <a:xfrm>
            <a:off x="7969959" y="7043113"/>
            <a:ext cx="41926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4" tooltip="https://newsandletters.org/language-and-death-in-juarez/red-shoes-in-square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5" tooltip="https://creativecommons.org/licenses/by-sa/3.0/"/>
              </a:rPr>
              <a:t>CC BY-SA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24449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6C03D-4F62-C33D-007D-D42935D4F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Progetto </a:t>
            </a:r>
            <a:r>
              <a:rPr lang="it-IT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caviardage</a:t>
            </a:r>
            <a:r>
              <a:rPr lang="it-IT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:</a:t>
            </a:r>
            <a:br>
              <a:rPr lang="it-IT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it-IT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trova la poesia nascosta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DD019E-DF24-34D5-6AC7-87E16F387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i.c.</a:t>
            </a:r>
            <a:r>
              <a:rPr lang="it-IT" dirty="0"/>
              <a:t> don </a:t>
            </a:r>
            <a:r>
              <a:rPr lang="it-IT" dirty="0" err="1"/>
              <a:t>milani</a:t>
            </a:r>
            <a:r>
              <a:rPr lang="it-IT" dirty="0"/>
              <a:t>-plesso </a:t>
            </a:r>
            <a:r>
              <a:rPr lang="it-IT" dirty="0" err="1"/>
              <a:t>covotta</a:t>
            </a:r>
            <a:r>
              <a:rPr lang="it-IT" dirty="0"/>
              <a:t>-classe ii d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CA9BF1-6DC5-7BE3-AAC2-943E04153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28" y="3429000"/>
            <a:ext cx="2755631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6DE5D7-A0C4-398A-756C-AB190D24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201555" cy="727587"/>
          </a:xfrm>
        </p:spPr>
        <p:txBody>
          <a:bodyPr>
            <a:normAutofit/>
          </a:bodyPr>
          <a:lstStyle/>
          <a:p>
            <a:r>
              <a:rPr lang="it-IT" sz="1200" dirty="0"/>
              <a:t>Francesco </a:t>
            </a:r>
            <a:r>
              <a:rPr lang="it-IT" sz="1200" dirty="0" err="1"/>
              <a:t>sebastiano</a:t>
            </a:r>
            <a:r>
              <a:rPr lang="it-IT" sz="1200" dirty="0"/>
              <a:t>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B2F3581-C423-0693-33C6-C34962A4BA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1465263"/>
            <a:ext cx="3489581" cy="4783137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ED6ABA-5B7F-8909-3CF8-C67B86296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65264"/>
            <a:ext cx="4951412" cy="30728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                          DOLORE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E’ quella natura che aveva vissuto nel dolore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Come una vittima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Per colpa di chi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È ancora un informe maniaco</a:t>
            </a:r>
          </a:p>
        </p:txBody>
      </p:sp>
    </p:spTree>
    <p:extLst>
      <p:ext uri="{BB962C8B-B14F-4D97-AF65-F5344CB8AC3E}">
        <p14:creationId xmlns:p14="http://schemas.microsoft.com/office/powerpoint/2010/main" val="9670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0407B-67BF-B5A6-3325-C087C8B0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1793698" cy="598311"/>
          </a:xfrm>
        </p:spPr>
        <p:txBody>
          <a:bodyPr>
            <a:normAutofit/>
          </a:bodyPr>
          <a:lstStyle/>
          <a:p>
            <a:r>
              <a:rPr lang="it-IT" sz="1200" dirty="0"/>
              <a:t>Francesco pio panzone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676BD69-3B21-F019-656E-61AB4AD98A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1207911"/>
            <a:ext cx="3457670" cy="458328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882A36-405B-31A9-A4EB-6223880A4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1207911"/>
            <a:ext cx="5154612" cy="45832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rgbClr val="FF0000"/>
                </a:solidFill>
                <a:effectLst/>
                <a:latin typeface="Bodoni MT" panose="02070603080606020203" pitchFamily="18" charset="0"/>
                <a:ea typeface="Times New Roman" panose="02020603050405020304" pitchFamily="18" charset="0"/>
              </a:rPr>
              <a:t>                        LACRIME DI SOFFERENZA</a:t>
            </a:r>
            <a:endParaRPr lang="it-IT" sz="1800" dirty="0">
              <a:solidFill>
                <a:srgbClr val="FF0000"/>
              </a:solidFill>
              <a:effectLst/>
              <a:latin typeface="Bodoni MT" panose="02070603080606020203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Mi fai paura, grida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Vorrebbe chiedere aiuto mentre le lacrime scappano da sole, vorrebbe andare via,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Le parole sono schegge impazzite che feriscono il cuore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La offende, la provoca, la insulta con un dolore che rompe i vetri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È una rabbia che non conosce limiti, un’ira, un conflitto che nessuno vorrebbe affrontare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È un terrore che è tutto tranne che amore </a:t>
            </a:r>
          </a:p>
        </p:txBody>
      </p:sp>
    </p:spTree>
    <p:extLst>
      <p:ext uri="{BB962C8B-B14F-4D97-AF65-F5344CB8AC3E}">
        <p14:creationId xmlns:p14="http://schemas.microsoft.com/office/powerpoint/2010/main" val="11404470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48F39-F685-AC89-81D4-03317779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25" y="414230"/>
            <a:ext cx="3441877" cy="931333"/>
          </a:xfrm>
        </p:spPr>
        <p:txBody>
          <a:bodyPr>
            <a:normAutofit/>
          </a:bodyPr>
          <a:lstStyle/>
          <a:p>
            <a:r>
              <a:rPr lang="it-IT" sz="1200" dirty="0"/>
              <a:t>Riccardo </a:t>
            </a:r>
            <a:r>
              <a:rPr lang="it-IT" sz="1200" dirty="0" err="1"/>
              <a:t>josè</a:t>
            </a:r>
            <a:r>
              <a:rPr lang="it-IT" sz="1200" dirty="0"/>
              <a:t> </a:t>
            </a:r>
            <a:r>
              <a:rPr lang="it-IT" sz="1200" dirty="0" err="1"/>
              <a:t>molinario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E015E75-97C9-7232-A42E-566BE73DCD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2825" y="1213847"/>
            <a:ext cx="3206545" cy="4577352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853EF2-A06E-1E88-0035-74238756D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3425" y="1091953"/>
            <a:ext cx="4876800" cy="3815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                      L’INIZIO DA UNO SCHIAFFO </a:t>
            </a:r>
          </a:p>
          <a:p>
            <a:pPr marL="0" indent="0">
              <a:buNone/>
            </a:pPr>
            <a:endParaRPr lang="it-IT" sz="24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Può cambiare tutto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Voglio crederci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Spero cambi dopo il matrimonio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Nel frattempo gli schiaffi che volano, i lividi visibili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Elena è stanca, il suo ragazzo le vieta di uscire con le amiche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«Che male c’è?»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Schiaffo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57B1736-1A29-78E3-F7A1-D3A2BA0D8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42631" y="4839434"/>
            <a:ext cx="3680543" cy="201856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30BF09-D9EE-779D-166D-0FF73296BE2E}"/>
              </a:ext>
            </a:extLst>
          </p:cNvPr>
          <p:cNvSpPr txBox="1"/>
          <p:nvPr/>
        </p:nvSpPr>
        <p:spPr>
          <a:xfrm>
            <a:off x="8442631" y="6887876"/>
            <a:ext cx="368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4" tooltip="https://www.orvietonews.it/index.php?categoria=sociale&amp;anno=2017&amp;mese=11&amp;giorno=20&amp;nomepagina=parrano-riflette-su-la-tutela-delle-donne-nel-mondo-del-lavoro-58552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5" tooltip="https://creativecommons.org/licenses/by-nc-nd/3.0/"/>
              </a:rPr>
              <a:t>CC BY-NC-ND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94270669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F9709-EB22-2EF7-382E-7708B1B2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1985609" cy="564444"/>
          </a:xfrm>
        </p:spPr>
        <p:txBody>
          <a:bodyPr>
            <a:normAutofit/>
          </a:bodyPr>
          <a:lstStyle/>
          <a:p>
            <a:r>
              <a:rPr lang="it-IT" sz="1200" dirty="0"/>
              <a:t>Gabriele </a:t>
            </a:r>
            <a:r>
              <a:rPr lang="it-IT" sz="1200" dirty="0" err="1"/>
              <a:t>santoro</a:t>
            </a:r>
            <a:endParaRPr lang="it-IT" sz="12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933E770-A36A-8CA7-54F2-C722F016A2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1149943"/>
            <a:ext cx="3306409" cy="4558113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C515FE-8BDC-4746-3776-E2D00CEBA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2" y="1149943"/>
            <a:ext cx="4876800" cy="464125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                    AGGRESSIVITA'</a:t>
            </a:r>
            <a:endParaRPr lang="it-IT" sz="60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Tutto era cominciato da Lisa,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che aveva conosciuto il suo uomo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sempre più nervoso e aggressivo.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Era fuori controllo con attacchi verbali,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umiliazioni, pugni e schiaffi.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L'amore cedeva il posto alla rabbia.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256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C0E228-BC1F-FE0F-1E25-FA63D9D2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425876" cy="609600"/>
          </a:xfrm>
        </p:spPr>
        <p:txBody>
          <a:bodyPr>
            <a:normAutofit/>
          </a:bodyPr>
          <a:lstStyle/>
          <a:p>
            <a:r>
              <a:rPr lang="it-IT" sz="1200" dirty="0"/>
              <a:t>Felice rizzo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80A40A2-C6C4-BA7C-C508-7CE435A712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4" y="1219200"/>
            <a:ext cx="3454712" cy="4572000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B4856B-4AEF-6ED0-3DF5-0EC6000EC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2" y="1219200"/>
            <a:ext cx="4876800" cy="457200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b="1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                 LA RABBIA E L'AMORE</a:t>
            </a:r>
            <a:endParaRPr lang="it-IT" sz="4400" dirty="0">
              <a:solidFill>
                <a:srgbClr val="FF0000"/>
              </a:solidFill>
              <a:effectLst/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Dare le spalle ferisce il cuore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e ti impedisce di dare gioco all'amore.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Chi vuole scappare per le proprie parole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scoppiare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si dicono cose che fanno male.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La rabbia avverte la voglia di lasciare,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ma con le mani cerca di coccolare.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400" dirty="0">
                <a:solidFill>
                  <a:srgbClr val="FF0000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</a:rPr>
              <a:t>L'ira e le lacrime si fanno trovare!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63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00407-1282-5D27-C072-59F170F3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1974320" cy="457200"/>
          </a:xfrm>
        </p:spPr>
        <p:txBody>
          <a:bodyPr>
            <a:normAutofit/>
          </a:bodyPr>
          <a:lstStyle/>
          <a:p>
            <a:r>
              <a:rPr lang="it-IT" sz="1200" dirty="0"/>
              <a:t>Alberto macchione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0402073-A86D-73B0-19B4-59ED40E96C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9867" y="1219199"/>
            <a:ext cx="3285066" cy="4842933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B910D82-EB23-F4F8-E002-ECD66A79F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2" y="1219199"/>
            <a:ext cx="4876800" cy="457200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b="1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                   STOP AL FEMMINICIDIO</a:t>
            </a:r>
            <a:endParaRPr lang="it-IT" sz="3100" dirty="0">
              <a:solidFill>
                <a:srgbClr val="FF0000"/>
              </a:solidFill>
              <a:effectLst/>
              <a:latin typeface="Candara Light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La donna ha riservato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un processo compiuto,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di denunciare non ha potuto.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Uccise a bastonate,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per colpa di quell'uomo,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carenti sono gli atti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100" dirty="0">
                <a:solidFill>
                  <a:srgbClr val="FF0000"/>
                </a:solidFill>
                <a:effectLst/>
                <a:latin typeface="Candara Light" panose="020E0502030303020204" pitchFamily="34" charset="0"/>
                <a:ea typeface="Times New Roman" panose="02020603050405020304" pitchFamily="18" charset="0"/>
              </a:rPr>
              <a:t>del potere legislativo.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76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D4F3B6-FACC-E7E8-7A65-826DD9EF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2109787" cy="620889"/>
          </a:xfrm>
        </p:spPr>
        <p:txBody>
          <a:bodyPr>
            <a:normAutofit/>
          </a:bodyPr>
          <a:lstStyle/>
          <a:p>
            <a:r>
              <a:rPr lang="it-IT" sz="1200" dirty="0"/>
              <a:t>Alessandra cardinale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3F2014B-A108-0763-CB9A-3FBBCFD023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4" y="1354668"/>
            <a:ext cx="3235342" cy="4436532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290DB2-EC4E-5D0E-FFE4-78F1BCBD6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1329" y="0"/>
            <a:ext cx="7384025" cy="685800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000" b="1" kern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                                      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700" b="1" kern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                                                        </a:t>
            </a:r>
            <a:r>
              <a:rPr lang="it-IT" sz="3700" b="1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NON PUO' FUNZIONARE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700" b="1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«</a:t>
            </a: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Non può funzionare» Esplode in crisi, non conosce limiti,</a:t>
            </a:r>
            <a:r>
              <a:rPr lang="it-IT" sz="3700" kern="10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avverte dolore. 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«MI SENTO MALE», Follia totale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Reeve scappa, ha voglia di lasciare,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Ma Oscar perde il controllo</a:t>
            </a:r>
            <a:r>
              <a:rPr lang="it-IT" sz="3700" kern="10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, </a:t>
            </a: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la offende, la provoca, la insulta.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Reeve vuole allontanarsi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«AIUTO, VOGLIO ANDARE VIA»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grida.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Una realtà triste la imprigiona. 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Urla: -"E' un incubo"-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Vuole chiedere aiuto, ma le impedisce di telefonare.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E' terrorizzata, lui è folle. 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"NON SEI AUTORIZZATO A GRIDARMI"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Le lacrime scappano da sole.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200000"/>
              </a:lnSpc>
              <a:spcAft>
                <a:spcPts val="1000"/>
              </a:spcAft>
              <a:buNone/>
            </a:pPr>
            <a:r>
              <a:rPr lang="it-IT" sz="3700" kern="0" dirty="0">
                <a:solidFill>
                  <a:srgbClr val="FF0000"/>
                </a:solidFill>
                <a:effectLst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C'è violenza.</a:t>
            </a:r>
            <a:endParaRPr lang="it-IT" sz="3700" kern="100" dirty="0">
              <a:solidFill>
                <a:srgbClr val="FF0000"/>
              </a:solidFill>
              <a:effectLst/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it-IT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2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TM03457485[[fn=Rete]]</Template>
  <TotalTime>34</TotalTime>
  <Words>1172</Words>
  <Application>Microsoft Office PowerPoint</Application>
  <PresentationFormat>Widescreen</PresentationFormat>
  <Paragraphs>205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2" baseType="lpstr">
      <vt:lpstr>Arial</vt:lpstr>
      <vt:lpstr>Arial Black</vt:lpstr>
      <vt:lpstr>Bahnschrift Condensed</vt:lpstr>
      <vt:lpstr>Bauhaus 93</vt:lpstr>
      <vt:lpstr>Berlin Sans FB</vt:lpstr>
      <vt:lpstr>Bodoni MT</vt:lpstr>
      <vt:lpstr>Bodoni MT Black</vt:lpstr>
      <vt:lpstr>Book Antiqua</vt:lpstr>
      <vt:lpstr>Calibri</vt:lpstr>
      <vt:lpstr>Candara Light</vt:lpstr>
      <vt:lpstr>Cascadia Mono</vt:lpstr>
      <vt:lpstr>Century Gothic</vt:lpstr>
      <vt:lpstr>Rete</vt:lpstr>
      <vt:lpstr>Giornata mondiale contro la violenza sulle donne </vt:lpstr>
      <vt:lpstr>Progetto caviardage: trova la poesia nascosta</vt:lpstr>
      <vt:lpstr>Francesco sebastiano </vt:lpstr>
      <vt:lpstr>Francesco pio panzone </vt:lpstr>
      <vt:lpstr>Riccardo josè molinario</vt:lpstr>
      <vt:lpstr>Gabriele santoro</vt:lpstr>
      <vt:lpstr>Felice rizzo</vt:lpstr>
      <vt:lpstr>Alberto macchione </vt:lpstr>
      <vt:lpstr>Alessandra cardinale </vt:lpstr>
      <vt:lpstr>Ginevra leone</vt:lpstr>
      <vt:lpstr>Monica mainiero</vt:lpstr>
      <vt:lpstr>Denis bakiev</vt:lpstr>
      <vt:lpstr>Antonio altavilla</vt:lpstr>
      <vt:lpstr>Erika vecchiolla</vt:lpstr>
      <vt:lpstr>Giuseppe FRANCESCO paone</vt:lpstr>
      <vt:lpstr>Matteo bellomo</vt:lpstr>
      <vt:lpstr>Matilde puorro</vt:lpstr>
      <vt:lpstr>Chiara guardabascio</vt:lpstr>
      <vt:lpstr>Alfredo tortorella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D'ADDONA</dc:creator>
  <cp:lastModifiedBy>IVAN GIOVANNI MONACO</cp:lastModifiedBy>
  <cp:revision>5</cp:revision>
  <dcterms:created xsi:type="dcterms:W3CDTF">2024-11-20T16:51:26Z</dcterms:created>
  <dcterms:modified xsi:type="dcterms:W3CDTF">2024-11-22T15:50:50Z</dcterms:modified>
</cp:coreProperties>
</file>